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0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537" r:id="rId13"/>
    <p:sldId id="402" r:id="rId14"/>
    <p:sldId id="594" r:id="rId15"/>
    <p:sldId id="595" r:id="rId16"/>
    <p:sldId id="596" r:id="rId17"/>
    <p:sldId id="566" r:id="rId18"/>
    <p:sldId id="567" r:id="rId19"/>
    <p:sldId id="568" r:id="rId20"/>
    <p:sldId id="299" r:id="rId21"/>
    <p:sldId id="515" r:id="rId22"/>
    <p:sldId id="611" r:id="rId23"/>
    <p:sldId id="613" r:id="rId24"/>
    <p:sldId id="597" r:id="rId25"/>
    <p:sldId id="598" r:id="rId26"/>
    <p:sldId id="599" r:id="rId27"/>
    <p:sldId id="600" r:id="rId28"/>
    <p:sldId id="603" r:id="rId29"/>
    <p:sldId id="604" r:id="rId30"/>
    <p:sldId id="605" r:id="rId31"/>
    <p:sldId id="607" r:id="rId32"/>
    <p:sldId id="608" r:id="rId33"/>
    <p:sldId id="610" r:id="rId34"/>
    <p:sldId id="6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DD4C4-FAF9-D44E-AD7C-55A3E1B81C2F}" v="85" dt="2023-07-10T21:49:16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3"/>
    <p:restoredTop sz="94626"/>
  </p:normalViewPr>
  <p:slideViewPr>
    <p:cSldViewPr snapToGrid="0" snapToObjects="1">
      <p:cViewPr varScale="1">
        <p:scale>
          <a:sx n="118" d="100"/>
          <a:sy n="118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16BDD4C4-FAF9-D44E-AD7C-55A3E1B81C2F}"/>
    <pc:docChg chg="undo custSel addSld delSld modSld">
      <pc:chgData name="Mueller, Nicola F" userId="09927a30-f52b-4007-a02a-c051782fbddc" providerId="ADAL" clId="{16BDD4C4-FAF9-D44E-AD7C-55A3E1B81C2F}" dt="2023-07-11T17:34:31.908" v="1276" actId="478"/>
      <pc:docMkLst>
        <pc:docMk/>
      </pc:docMkLst>
      <pc:sldChg chg="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797837630" sldId="25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503530454" sldId="260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54323389" sldId="26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507188173" sldId="26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13950924" sldId="26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113687322" sldId="26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601253457" sldId="26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149429433" sldId="269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844711964" sldId="27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703834757" sldId="27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81056295" sldId="273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59662418" sldId="274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897497090" sldId="275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33195638" sldId="27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976446059" sldId="27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468177849" sldId="27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90503037" sldId="279"/>
        </pc:sldMkLst>
      </pc:sldChg>
      <pc:sldChg chg="addSp delSp modSp mod">
        <pc:chgData name="Mueller, Nicola F" userId="09927a30-f52b-4007-a02a-c051782fbddc" providerId="ADAL" clId="{16BDD4C4-FAF9-D44E-AD7C-55A3E1B81C2F}" dt="2023-06-30T17:03:42.386" v="44" actId="1076"/>
        <pc:sldMkLst>
          <pc:docMk/>
          <pc:sldMk cId="2709247022" sldId="280"/>
        </pc:sldMkLst>
        <pc:spChg chg="mod">
          <ac:chgData name="Mueller, Nicola F" userId="09927a30-f52b-4007-a02a-c051782fbddc" providerId="ADAL" clId="{16BDD4C4-FAF9-D44E-AD7C-55A3E1B81C2F}" dt="2023-06-30T16:51:00.499" v="27" actId="20577"/>
          <ac:spMkLst>
            <pc:docMk/>
            <pc:sldMk cId="2709247022" sldId="280"/>
            <ac:spMk id="2" creationId="{246345D6-2ABF-5F4A-86BA-016E11D4A46F}"/>
          </ac:spMkLst>
        </pc:spChg>
        <pc:spChg chg="mod">
          <ac:chgData name="Mueller, Nicola F" userId="09927a30-f52b-4007-a02a-c051782fbddc" providerId="ADAL" clId="{16BDD4C4-FAF9-D44E-AD7C-55A3E1B81C2F}" dt="2023-06-30T16:51:04.146" v="28" actId="6549"/>
          <ac:spMkLst>
            <pc:docMk/>
            <pc:sldMk cId="2709247022" sldId="280"/>
            <ac:spMk id="3" creationId="{E36B451F-7E1A-604E-8569-A65F7995F7BD}"/>
          </ac:spMkLst>
        </pc:spChg>
        <pc:picChg chg="add mod">
          <ac:chgData name="Mueller, Nicola F" userId="09927a30-f52b-4007-a02a-c051782fbddc" providerId="ADAL" clId="{16BDD4C4-FAF9-D44E-AD7C-55A3E1B81C2F}" dt="2023-06-30T17:03:42.386" v="44" actId="1076"/>
          <ac:picMkLst>
            <pc:docMk/>
            <pc:sldMk cId="2709247022" sldId="280"/>
            <ac:picMk id="6" creationId="{876B89B1-33A0-4B9B-ACB3-06F24FBF4D44}"/>
          </ac:picMkLst>
        </pc:picChg>
        <pc:picChg chg="del">
          <ac:chgData name="Mueller, Nicola F" userId="09927a30-f52b-4007-a02a-c051782fbddc" providerId="ADAL" clId="{16BDD4C4-FAF9-D44E-AD7C-55A3E1B81C2F}" dt="2023-06-30T17:03:09.571" v="36" actId="478"/>
          <ac:picMkLst>
            <pc:docMk/>
            <pc:sldMk cId="2709247022" sldId="280"/>
            <ac:picMk id="9" creationId="{1AFF4F71-3A7E-30BA-5392-2B612B9DEE51}"/>
          </ac:picMkLst>
        </pc:picChg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238007945" sldId="281"/>
        </pc:sldMkLst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1881783565" sldId="282"/>
        </pc:sldMkLst>
      </pc:sldChg>
      <pc:sldChg chg="add del">
        <pc:chgData name="Mueller, Nicola F" userId="09927a30-f52b-4007-a02a-c051782fbddc" providerId="ADAL" clId="{16BDD4C4-FAF9-D44E-AD7C-55A3E1B81C2F}" dt="2023-06-30T17:27:09.993" v="689" actId="2696"/>
        <pc:sldMkLst>
          <pc:docMk/>
          <pc:sldMk cId="1894104507" sldId="299"/>
        </pc:sldMkLst>
      </pc:sldChg>
      <pc:sldChg chg="add del">
        <pc:chgData name="Mueller, Nicola F" userId="09927a30-f52b-4007-a02a-c051782fbddc" providerId="ADAL" clId="{16BDD4C4-FAF9-D44E-AD7C-55A3E1B81C2F}" dt="2023-06-30T17:25:03.204" v="687" actId="2696"/>
        <pc:sldMkLst>
          <pc:docMk/>
          <pc:sldMk cId="3080922646" sldId="299"/>
        </pc:sldMkLst>
      </pc:sldChg>
      <pc:sldChg chg="add">
        <pc:chgData name="Mueller, Nicola F" userId="09927a30-f52b-4007-a02a-c051782fbddc" providerId="ADAL" clId="{16BDD4C4-FAF9-D44E-AD7C-55A3E1B81C2F}" dt="2023-06-30T17:27:13.864" v="690"/>
        <pc:sldMkLst>
          <pc:docMk/>
          <pc:sldMk cId="3320677672" sldId="29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269009058" sldId="469"/>
        </pc:sldMkLst>
      </pc:sldChg>
      <pc:sldChg chg="addSp delSp modSp add del mod">
        <pc:chgData name="Mueller, Nicola F" userId="09927a30-f52b-4007-a02a-c051782fbddc" providerId="ADAL" clId="{16BDD4C4-FAF9-D44E-AD7C-55A3E1B81C2F}" dt="2023-06-30T17:37:17.011" v="911" actId="20577"/>
        <pc:sldMkLst>
          <pc:docMk/>
          <pc:sldMk cId="2995964640" sldId="515"/>
        </pc:sldMkLst>
        <pc:spChg chg="mod">
          <ac:chgData name="Mueller, Nicola F" userId="09927a30-f52b-4007-a02a-c051782fbddc" providerId="ADAL" clId="{16BDD4C4-FAF9-D44E-AD7C-55A3E1B81C2F}" dt="2023-06-30T17:37:17.011" v="911" actId="20577"/>
          <ac:spMkLst>
            <pc:docMk/>
            <pc:sldMk cId="2995964640" sldId="515"/>
            <ac:spMk id="2" creationId="{21B640B6-183A-3145-8B0A-799D41D98C47}"/>
          </ac:spMkLst>
        </pc:spChg>
        <pc:picChg chg="add mod modCrop">
          <ac:chgData name="Mueller, Nicola F" userId="09927a30-f52b-4007-a02a-c051782fbddc" providerId="ADAL" clId="{16BDD4C4-FAF9-D44E-AD7C-55A3E1B81C2F}" dt="2023-06-30T17:04:46.671" v="56" actId="14100"/>
          <ac:picMkLst>
            <pc:docMk/>
            <pc:sldMk cId="2995964640" sldId="515"/>
            <ac:picMk id="3" creationId="{E107E39C-C464-A69C-7B15-4D95A44D51B8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4" creationId="{22A3DA4C-837A-9B8D-D054-DD985A2387E9}"/>
          </ac:picMkLst>
        </pc:picChg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515126629" sldId="53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72005236" sldId="56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201509478" sldId="5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83319203" sldId="5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45240690" sldId="596"/>
        </pc:sldMkLst>
      </pc:sldChg>
      <pc:sldChg chg="addSp delSp modSp add mod">
        <pc:chgData name="Mueller, Nicola F" userId="09927a30-f52b-4007-a02a-c051782fbddc" providerId="ADAL" clId="{16BDD4C4-FAF9-D44E-AD7C-55A3E1B81C2F}" dt="2023-06-30T17:44:24.626" v="1104" actId="478"/>
        <pc:sldMkLst>
          <pc:docMk/>
          <pc:sldMk cId="290392942" sldId="597"/>
        </pc:sldMkLst>
        <pc:spChg chg="mod">
          <ac:chgData name="Mueller, Nicola F" userId="09927a30-f52b-4007-a02a-c051782fbddc" providerId="ADAL" clId="{16BDD4C4-FAF9-D44E-AD7C-55A3E1B81C2F}" dt="2023-06-30T17:15:46.862" v="227" actId="113"/>
          <ac:spMkLst>
            <pc:docMk/>
            <pc:sldMk cId="290392942" sldId="597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6:37.552" v="239" actId="207"/>
          <ac:spMkLst>
            <pc:docMk/>
            <pc:sldMk cId="290392942" sldId="597"/>
            <ac:spMk id="6" creationId="{8CC3CD11-F3A9-2677-C082-56BAF6D1B44D}"/>
          </ac:spMkLst>
        </pc:spChg>
        <pc:picChg chg="add del mod modCrop">
          <ac:chgData name="Mueller, Nicola F" userId="09927a30-f52b-4007-a02a-c051782fbddc" providerId="ADAL" clId="{16BDD4C4-FAF9-D44E-AD7C-55A3E1B81C2F}" dt="2023-06-30T17:15:20.176" v="172" actId="1076"/>
          <ac:picMkLst>
            <pc:docMk/>
            <pc:sldMk cId="290392942" sldId="597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15:27.997" v="173" actId="1076"/>
          <ac:picMkLst>
            <pc:docMk/>
            <pc:sldMk cId="290392942" sldId="597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44:24.626" v="1104" actId="478"/>
          <ac:picMkLst>
            <pc:docMk/>
            <pc:sldMk cId="290392942" sldId="597"/>
            <ac:picMk id="7" creationId="{B8DA4C8C-AD49-4078-C12E-271BD4F769B4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6-30T17:07:28.763" v="57" actId="2696"/>
        <pc:sldMkLst>
          <pc:docMk/>
          <pc:sldMk cId="1862495489" sldId="597"/>
        </pc:sldMkLst>
        <pc:picChg chg="mod">
          <ac:chgData name="Mueller, Nicola F" userId="09927a30-f52b-4007-a02a-c051782fbddc" providerId="ADAL" clId="{16BDD4C4-FAF9-D44E-AD7C-55A3E1B81C2F}" dt="2023-06-30T17:04:17.820" v="48" actId="1076"/>
          <ac:picMkLst>
            <pc:docMk/>
            <pc:sldMk cId="1862495489" sldId="597"/>
            <ac:picMk id="8" creationId="{488E0BF3-BD1F-C16D-8094-E27270B7EE21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3" creationId="{F575BE60-E576-BBF0-3891-A0066D6DB5F7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4" creationId="{22A3DA4C-837A-9B8D-D054-DD985A2387E9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15:56.006" v="228" actId="2696"/>
        <pc:sldMkLst>
          <pc:docMk/>
          <pc:sldMk cId="993315672" sldId="598"/>
        </pc:sldMkLst>
        <pc:picChg chg="del">
          <ac:chgData name="Mueller, Nicola F" userId="09927a30-f52b-4007-a02a-c051782fbddc" providerId="ADAL" clId="{16BDD4C4-FAF9-D44E-AD7C-55A3E1B81C2F}" dt="2023-06-30T17:12:44.561" v="160" actId="478"/>
          <ac:picMkLst>
            <pc:docMk/>
            <pc:sldMk cId="993315672" sldId="598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2:49.600" v="164" actId="1076"/>
          <ac:picMkLst>
            <pc:docMk/>
            <pc:sldMk cId="993315672" sldId="598"/>
            <ac:picMk id="6" creationId="{751D378C-A433-E580-5D37-6E4C496B812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3.542" v="1102"/>
        <pc:sldMkLst>
          <pc:docMk/>
          <pc:sldMk cId="1810111687" sldId="598"/>
        </pc:sldMkLst>
        <pc:spChg chg="mod">
          <ac:chgData name="Mueller, Nicola F" userId="09927a30-f52b-4007-a02a-c051782fbddc" providerId="ADAL" clId="{16BDD4C4-FAF9-D44E-AD7C-55A3E1B81C2F}" dt="2023-06-30T17:17:02.966" v="307" actId="20577"/>
          <ac:spMkLst>
            <pc:docMk/>
            <pc:sldMk cId="1810111687" sldId="598"/>
            <ac:spMk id="2" creationId="{21B640B6-183A-3145-8B0A-799D41D98C47}"/>
          </ac:spMkLst>
        </pc:spChg>
        <pc:picChg chg="del">
          <ac:chgData name="Mueller, Nicola F" userId="09927a30-f52b-4007-a02a-c051782fbddc" providerId="ADAL" clId="{16BDD4C4-FAF9-D44E-AD7C-55A3E1B81C2F}" dt="2023-06-30T17:17:09.590" v="309" actId="478"/>
          <ac:picMkLst>
            <pc:docMk/>
            <pc:sldMk cId="1810111687" sldId="598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17:15.011" v="313" actId="478"/>
          <ac:picMkLst>
            <pc:docMk/>
            <pc:sldMk cId="1810111687" sldId="598"/>
            <ac:picMk id="7" creationId="{7630EFEC-E5A6-C9B5-E900-66D950D31E14}"/>
          </ac:picMkLst>
        </pc:picChg>
        <pc:picChg chg="add mod">
          <ac:chgData name="Mueller, Nicola F" userId="09927a30-f52b-4007-a02a-c051782fbddc" providerId="ADAL" clId="{16BDD4C4-FAF9-D44E-AD7C-55A3E1B81C2F}" dt="2023-06-30T17:17:21.733" v="317" actId="1076"/>
          <ac:picMkLst>
            <pc:docMk/>
            <pc:sldMk cId="1810111687" sldId="598"/>
            <ac:picMk id="9" creationId="{BE7953F0-1895-E25C-747E-5F54F2FF2B6B}"/>
          </ac:picMkLst>
        </pc:picChg>
        <pc:picChg chg="add del mod">
          <ac:chgData name="Mueller, Nicola F" userId="09927a30-f52b-4007-a02a-c051782fbddc" providerId="ADAL" clId="{16BDD4C4-FAF9-D44E-AD7C-55A3E1B81C2F}" dt="2023-06-30T17:44:00.433" v="1095"/>
          <ac:picMkLst>
            <pc:docMk/>
            <pc:sldMk cId="1810111687" sldId="598"/>
            <ac:picMk id="10" creationId="{C7D9A7BF-7D1F-EE4E-F98B-1DA43F8456D7}"/>
          </ac:picMkLst>
        </pc:picChg>
        <pc:picChg chg="add del mod">
          <ac:chgData name="Mueller, Nicola F" userId="09927a30-f52b-4007-a02a-c051782fbddc" providerId="ADAL" clId="{16BDD4C4-FAF9-D44E-AD7C-55A3E1B81C2F}" dt="2023-06-30T17:44:13.542" v="1102"/>
          <ac:picMkLst>
            <pc:docMk/>
            <pc:sldMk cId="1810111687" sldId="598"/>
            <ac:picMk id="11" creationId="{C1BFE2CE-67C2-4BC6-FE51-BB92ED4ABEE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0.389" v="1101"/>
        <pc:sldMkLst>
          <pc:docMk/>
          <pc:sldMk cId="4122522932" sldId="599"/>
        </pc:sldMkLst>
        <pc:spChg chg="mod">
          <ac:chgData name="Mueller, Nicola F" userId="09927a30-f52b-4007-a02a-c051782fbddc" providerId="ADAL" clId="{16BDD4C4-FAF9-D44E-AD7C-55A3E1B81C2F}" dt="2023-06-30T17:18:04.524" v="399" actId="20577"/>
          <ac:spMkLst>
            <pc:docMk/>
            <pc:sldMk cId="4122522932" sldId="599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7:53.985" v="379" actId="14100"/>
          <ac:spMkLst>
            <pc:docMk/>
            <pc:sldMk cId="4122522932" sldId="599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17:56.918" v="380" actId="14100"/>
          <ac:spMkLst>
            <pc:docMk/>
            <pc:sldMk cId="4122522932" sldId="599"/>
            <ac:spMk id="6" creationId="{8CC3CD11-F3A9-2677-C082-56BAF6D1B44D}"/>
          </ac:spMkLst>
        </pc:spChg>
        <pc:spChg chg="add mod">
          <ac:chgData name="Mueller, Nicola F" userId="09927a30-f52b-4007-a02a-c051782fbddc" providerId="ADAL" clId="{16BDD4C4-FAF9-D44E-AD7C-55A3E1B81C2F}" dt="2023-06-30T17:18:11.869" v="402" actId="14100"/>
          <ac:spMkLst>
            <pc:docMk/>
            <pc:sldMk cId="4122522932" sldId="599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15.447" v="404" actId="478"/>
          <ac:picMkLst>
            <pc:docMk/>
            <pc:sldMk cId="4122522932" sldId="599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23.436" v="408" actId="1076"/>
          <ac:picMkLst>
            <pc:docMk/>
            <pc:sldMk cId="4122522932" sldId="599"/>
            <ac:picMk id="9" creationId="{A0845BE4-1D2E-CC2D-2FF9-3B6F709CBF94}"/>
          </ac:picMkLst>
        </pc:picChg>
        <pc:picChg chg="add del mod">
          <ac:chgData name="Mueller, Nicola F" userId="09927a30-f52b-4007-a02a-c051782fbddc" providerId="ADAL" clId="{16BDD4C4-FAF9-D44E-AD7C-55A3E1B81C2F}" dt="2023-06-30T17:44:10.389" v="1101"/>
          <ac:picMkLst>
            <pc:docMk/>
            <pc:sldMk cId="4122522932" sldId="599"/>
            <ac:picMk id="10" creationId="{CFE03382-BEEB-091D-050E-16CA5BBD25DD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09.967" v="1100"/>
        <pc:sldMkLst>
          <pc:docMk/>
          <pc:sldMk cId="1594790123" sldId="600"/>
        </pc:sldMkLst>
        <pc:spChg chg="mod">
          <ac:chgData name="Mueller, Nicola F" userId="09927a30-f52b-4007-a02a-c051782fbddc" providerId="ADAL" clId="{16BDD4C4-FAF9-D44E-AD7C-55A3E1B81C2F}" dt="2023-06-30T17:18:39.387" v="450" actId="20577"/>
          <ac:spMkLst>
            <pc:docMk/>
            <pc:sldMk cId="1594790123" sldId="600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8:43.471" v="451" actId="14100"/>
          <ac:spMkLst>
            <pc:docMk/>
            <pc:sldMk cId="1594790123" sldId="600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18:45.004" v="452" actId="14100"/>
          <ac:spMkLst>
            <pc:docMk/>
            <pc:sldMk cId="1594790123" sldId="600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49.490" v="453" actId="478"/>
          <ac:picMkLst>
            <pc:docMk/>
            <pc:sldMk cId="1594790123" sldId="600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57.889" v="457" actId="1076"/>
          <ac:picMkLst>
            <pc:docMk/>
            <pc:sldMk cId="1594790123" sldId="600"/>
            <ac:picMk id="9" creationId="{988CBEF9-39ED-D4CD-3880-2BE3BF4BB64C}"/>
          </ac:picMkLst>
        </pc:picChg>
        <pc:picChg chg="add del mod">
          <ac:chgData name="Mueller, Nicola F" userId="09927a30-f52b-4007-a02a-c051782fbddc" providerId="ADAL" clId="{16BDD4C4-FAF9-D44E-AD7C-55A3E1B81C2F}" dt="2023-06-30T17:44:09.967" v="1100"/>
          <ac:picMkLst>
            <pc:docMk/>
            <pc:sldMk cId="1594790123" sldId="600"/>
            <ac:picMk id="10" creationId="{BDDC1962-A7A6-1ADA-1FFF-51831AFE680B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04.580" v="539" actId="2696"/>
        <pc:sldMkLst>
          <pc:docMk/>
          <pc:sldMk cId="2172653316" sldId="601"/>
        </pc:sldMkLst>
        <pc:spChg chg="mod">
          <ac:chgData name="Mueller, Nicola F" userId="09927a30-f52b-4007-a02a-c051782fbddc" providerId="ADAL" clId="{16BDD4C4-FAF9-D44E-AD7C-55A3E1B81C2F}" dt="2023-06-30T17:20:01.102" v="527" actId="20577"/>
          <ac:spMkLst>
            <pc:docMk/>
            <pc:sldMk cId="2172653316" sldId="601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9:40.772" v="465" actId="14100"/>
          <ac:spMkLst>
            <pc:docMk/>
            <pc:sldMk cId="2172653316" sldId="601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19:38.061" v="464" actId="478"/>
          <ac:spMkLst>
            <pc:docMk/>
            <pc:sldMk cId="2172653316" sldId="601"/>
            <ac:spMk id="7" creationId="{EE2DCBD4-E848-52C7-7945-31B2CEF2DA82}"/>
          </ac:spMkLst>
        </pc:spChg>
        <pc:spChg chg="add mod">
          <ac:chgData name="Mueller, Nicola F" userId="09927a30-f52b-4007-a02a-c051782fbddc" providerId="ADAL" clId="{16BDD4C4-FAF9-D44E-AD7C-55A3E1B81C2F}" dt="2023-06-30T17:20:08.842" v="530" actId="14100"/>
          <ac:spMkLst>
            <pc:docMk/>
            <pc:sldMk cId="2172653316" sldId="601"/>
            <ac:spMk id="10" creationId="{387F9A2F-1EA3-0B88-63FD-4E75557A165B}"/>
          </ac:spMkLst>
        </pc:spChg>
        <pc:picChg chg="add mod">
          <ac:chgData name="Mueller, Nicola F" userId="09927a30-f52b-4007-a02a-c051782fbddc" providerId="ADAL" clId="{16BDD4C4-FAF9-D44E-AD7C-55A3E1B81C2F}" dt="2023-06-30T17:19:25.087" v="463" actId="1076"/>
          <ac:picMkLst>
            <pc:docMk/>
            <pc:sldMk cId="2172653316" sldId="601"/>
            <ac:picMk id="8" creationId="{4A0BE991-C199-6347-132E-63142BD4AFEE}"/>
          </ac:picMkLst>
        </pc:picChg>
        <pc:picChg chg="del">
          <ac:chgData name="Mueller, Nicola F" userId="09927a30-f52b-4007-a02a-c051782fbddc" providerId="ADAL" clId="{16BDD4C4-FAF9-D44E-AD7C-55A3E1B81C2F}" dt="2023-06-30T17:19:19.766" v="459" actId="478"/>
          <ac:picMkLst>
            <pc:docMk/>
            <pc:sldMk cId="2172653316" sldId="601"/>
            <ac:picMk id="9" creationId="{988CBEF9-39ED-D4CD-3880-2BE3BF4BB64C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40.412" v="549" actId="2696"/>
        <pc:sldMkLst>
          <pc:docMk/>
          <pc:sldMk cId="2073204010" sldId="602"/>
        </pc:sldMkLst>
        <pc:spChg chg="add del">
          <ac:chgData name="Mueller, Nicola F" userId="09927a30-f52b-4007-a02a-c051782fbddc" providerId="ADAL" clId="{16BDD4C4-FAF9-D44E-AD7C-55A3E1B81C2F}" dt="2023-06-30T17:21:14.754" v="543" actId="478"/>
          <ac:spMkLst>
            <pc:docMk/>
            <pc:sldMk cId="2073204010" sldId="602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11.296" v="541" actId="14100"/>
          <ac:spMkLst>
            <pc:docMk/>
            <pc:sldMk cId="2073204010" sldId="602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0:48.796" v="538" actId="732"/>
          <ac:picMkLst>
            <pc:docMk/>
            <pc:sldMk cId="2073204010" sldId="602"/>
            <ac:picMk id="3" creationId="{E107E39C-C464-A69C-7B15-4D95A44D51B8}"/>
          </ac:picMkLst>
        </pc:picChg>
      </pc:sldChg>
      <pc:sldChg chg="delSp modSp add mod">
        <pc:chgData name="Mueller, Nicola F" userId="09927a30-f52b-4007-a02a-c051782fbddc" providerId="ADAL" clId="{16BDD4C4-FAF9-D44E-AD7C-55A3E1B81C2F}" dt="2023-06-30T17:21:29.147" v="547" actId="18131"/>
        <pc:sldMkLst>
          <pc:docMk/>
          <pc:sldMk cId="358979132" sldId="603"/>
        </pc:sldMkLst>
        <pc:spChg chg="del">
          <ac:chgData name="Mueller, Nicola F" userId="09927a30-f52b-4007-a02a-c051782fbddc" providerId="ADAL" clId="{16BDD4C4-FAF9-D44E-AD7C-55A3E1B81C2F}" dt="2023-06-30T17:21:19.111" v="545" actId="478"/>
          <ac:spMkLst>
            <pc:docMk/>
            <pc:sldMk cId="358979132" sldId="603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22.064" v="546" actId="14100"/>
          <ac:spMkLst>
            <pc:docMk/>
            <pc:sldMk cId="358979132" sldId="603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1:29.147" v="547" actId="18131"/>
          <ac:picMkLst>
            <pc:docMk/>
            <pc:sldMk cId="358979132" sldId="603"/>
            <ac:picMk id="3" creationId="{E107E39C-C464-A69C-7B15-4D95A44D51B8}"/>
          </ac:picMkLst>
        </pc:picChg>
      </pc:sldChg>
      <pc:sldChg chg="addSp modSp add mod">
        <pc:chgData name="Mueller, Nicola F" userId="09927a30-f52b-4007-a02a-c051782fbddc" providerId="ADAL" clId="{16BDD4C4-FAF9-D44E-AD7C-55A3E1B81C2F}" dt="2023-06-30T17:22:47.919" v="643" actId="14100"/>
        <pc:sldMkLst>
          <pc:docMk/>
          <pc:sldMk cId="1545456725" sldId="604"/>
        </pc:sldMkLst>
        <pc:spChg chg="mod">
          <ac:chgData name="Mueller, Nicola F" userId="09927a30-f52b-4007-a02a-c051782fbddc" providerId="ADAL" clId="{16BDD4C4-FAF9-D44E-AD7C-55A3E1B81C2F}" dt="2023-06-30T17:22:21.561" v="633" actId="20577"/>
          <ac:spMkLst>
            <pc:docMk/>
            <pc:sldMk cId="1545456725" sldId="604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22:28.303" v="636" actId="14100"/>
          <ac:spMkLst>
            <pc:docMk/>
            <pc:sldMk cId="1545456725" sldId="604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2:47.919" v="643" actId="14100"/>
          <ac:spMkLst>
            <pc:docMk/>
            <pc:sldMk cId="1545456725" sldId="604"/>
            <ac:spMk id="5" creationId="{822EFF1B-FAD3-3E3A-E4F6-C2BEB37ECEFE}"/>
          </ac:spMkLst>
        </pc:spChg>
        <pc:spChg chg="mod">
          <ac:chgData name="Mueller, Nicola F" userId="09927a30-f52b-4007-a02a-c051782fbddc" providerId="ADAL" clId="{16BDD4C4-FAF9-D44E-AD7C-55A3E1B81C2F}" dt="2023-06-30T17:22:43.503" v="640" actId="14100"/>
          <ac:spMkLst>
            <pc:docMk/>
            <pc:sldMk cId="1545456725" sldId="604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1:48.882" v="550" actId="14100"/>
          <ac:spMkLst>
            <pc:docMk/>
            <pc:sldMk cId="1545456725" sldId="604"/>
            <ac:spMk id="10" creationId="{387F9A2F-1EA3-0B88-63FD-4E75557A165B}"/>
          </ac:spMkLst>
        </pc:spChg>
      </pc:sldChg>
      <pc:sldChg chg="addSp delSp modSp add del mod">
        <pc:chgData name="Mueller, Nicola F" userId="09927a30-f52b-4007-a02a-c051782fbddc" providerId="ADAL" clId="{16BDD4C4-FAF9-D44E-AD7C-55A3E1B81C2F}" dt="2023-06-30T17:24:08.795" v="665" actId="2696"/>
        <pc:sldMkLst>
          <pc:docMk/>
          <pc:sldMk cId="2779276737" sldId="605"/>
        </pc:sldMkLst>
        <pc:spChg chg="mod">
          <ac:chgData name="Mueller, Nicola F" userId="09927a30-f52b-4007-a02a-c051782fbddc" providerId="ADAL" clId="{16BDD4C4-FAF9-D44E-AD7C-55A3E1B81C2F}" dt="2023-06-30T17:23:35.506" v="653" actId="20577"/>
          <ac:spMkLst>
            <pc:docMk/>
            <pc:sldMk cId="2779276737" sldId="605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3:56.690" v="660" actId="14100"/>
          <ac:spMkLst>
            <pc:docMk/>
            <pc:sldMk cId="2779276737" sldId="605"/>
            <ac:spMk id="4" creationId="{C3B02CA9-48B7-5AC6-C052-AC3C44B06F3B}"/>
          </ac:spMkLst>
        </pc:spChg>
        <pc:spChg chg="add del mod">
          <ac:chgData name="Mueller, Nicola F" userId="09927a30-f52b-4007-a02a-c051782fbddc" providerId="ADAL" clId="{16BDD4C4-FAF9-D44E-AD7C-55A3E1B81C2F}" dt="2023-06-30T17:23:40.264" v="656"/>
          <ac:spMkLst>
            <pc:docMk/>
            <pc:sldMk cId="2779276737" sldId="605"/>
            <ac:spMk id="5" creationId="{BA35723D-B9C6-1C7E-D85E-CCBF4E657FC3}"/>
          </ac:spMkLst>
        </pc:spChg>
        <pc:spChg chg="mod">
          <ac:chgData name="Mueller, Nicola F" userId="09927a30-f52b-4007-a02a-c051782fbddc" providerId="ADAL" clId="{16BDD4C4-FAF9-D44E-AD7C-55A3E1B81C2F}" dt="2023-06-30T17:23:42.339" v="657" actId="14100"/>
          <ac:spMkLst>
            <pc:docMk/>
            <pc:sldMk cId="2779276737" sldId="605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3:53.823" v="659" actId="14100"/>
          <ac:spMkLst>
            <pc:docMk/>
            <pc:sldMk cId="2779276737" sldId="605"/>
            <ac:spMk id="10" creationId="{387F9A2F-1EA3-0B88-63FD-4E75557A165B}"/>
          </ac:spMkLst>
        </pc:spChg>
      </pc:sldChg>
      <pc:sldChg chg="add del">
        <pc:chgData name="Mueller, Nicola F" userId="09927a30-f52b-4007-a02a-c051782fbddc" providerId="ADAL" clId="{16BDD4C4-FAF9-D44E-AD7C-55A3E1B81C2F}" dt="2023-06-30T17:23:59.987" v="662" actId="2696"/>
        <pc:sldMkLst>
          <pc:docMk/>
          <pc:sldMk cId="1056691096" sldId="606"/>
        </pc:sldMkLst>
      </pc:sldChg>
      <pc:sldChg chg="addSp delSp modSp add del mod">
        <pc:chgData name="Mueller, Nicola F" userId="09927a30-f52b-4007-a02a-c051782fbddc" providerId="ADAL" clId="{16BDD4C4-FAF9-D44E-AD7C-55A3E1B81C2F}" dt="2023-06-30T17:24:36.326" v="686" actId="14100"/>
        <pc:sldMkLst>
          <pc:docMk/>
          <pc:sldMk cId="1075393233" sldId="607"/>
        </pc:sldMkLst>
        <pc:spChg chg="mod">
          <ac:chgData name="Mueller, Nicola F" userId="09927a30-f52b-4007-a02a-c051782fbddc" providerId="ADAL" clId="{16BDD4C4-FAF9-D44E-AD7C-55A3E1B81C2F}" dt="2023-06-30T17:24:22.091" v="680" actId="20577"/>
          <ac:spMkLst>
            <pc:docMk/>
            <pc:sldMk cId="1075393233" sldId="607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4:27.519" v="682" actId="14100"/>
          <ac:spMkLst>
            <pc:docMk/>
            <pc:sldMk cId="1075393233" sldId="607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4:33.726" v="685" actId="14100"/>
          <ac:spMkLst>
            <pc:docMk/>
            <pc:sldMk cId="1075393233" sldId="607"/>
            <ac:spMk id="5" creationId="{FFA9F966-E1CD-98AB-8E26-A2B6AC981952}"/>
          </ac:spMkLst>
        </pc:spChg>
        <pc:spChg chg="mod">
          <ac:chgData name="Mueller, Nicola F" userId="09927a30-f52b-4007-a02a-c051782fbddc" providerId="ADAL" clId="{16BDD4C4-FAF9-D44E-AD7C-55A3E1B81C2F}" dt="2023-06-30T17:24:36.326" v="686" actId="14100"/>
          <ac:spMkLst>
            <pc:docMk/>
            <pc:sldMk cId="1075393233" sldId="607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24:25.319" v="681" actId="478"/>
          <ac:spMkLst>
            <pc:docMk/>
            <pc:sldMk cId="1075393233" sldId="607"/>
            <ac:spMk id="10" creationId="{387F9A2F-1EA3-0B88-63FD-4E75557A165B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28:16.681" v="807"/>
        <pc:sldMkLst>
          <pc:docMk/>
          <pc:sldMk cId="1343425220" sldId="608"/>
        </pc:sldMkLst>
        <pc:spChg chg="mod">
          <ac:chgData name="Mueller, Nicola F" userId="09927a30-f52b-4007-a02a-c051782fbddc" providerId="ADAL" clId="{16BDD4C4-FAF9-D44E-AD7C-55A3E1B81C2F}" dt="2023-06-30T17:28:12.776" v="805" actId="20577"/>
          <ac:spMkLst>
            <pc:docMk/>
            <pc:sldMk cId="1343425220" sldId="608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27:34.255" v="694" actId="478"/>
          <ac:spMkLst>
            <pc:docMk/>
            <pc:sldMk cId="1343425220" sldId="608"/>
            <ac:spMk id="4" creationId="{C3B02CA9-48B7-5AC6-C052-AC3C44B06F3B}"/>
          </ac:spMkLst>
        </pc:spChg>
        <pc:spChg chg="del">
          <ac:chgData name="Mueller, Nicola F" userId="09927a30-f52b-4007-a02a-c051782fbddc" providerId="ADAL" clId="{16BDD4C4-FAF9-D44E-AD7C-55A3E1B81C2F}" dt="2023-06-30T17:27:32.117" v="692" actId="478"/>
          <ac:spMkLst>
            <pc:docMk/>
            <pc:sldMk cId="1343425220" sldId="608"/>
            <ac:spMk id="6" creationId="{8CC3CD11-F3A9-2677-C082-56BAF6D1B44D}"/>
          </ac:spMkLst>
        </pc:spChg>
        <pc:picChg chg="del">
          <ac:chgData name="Mueller, Nicola F" userId="09927a30-f52b-4007-a02a-c051782fbddc" providerId="ADAL" clId="{16BDD4C4-FAF9-D44E-AD7C-55A3E1B81C2F}" dt="2023-06-30T17:27:32.680" v="693" actId="478"/>
          <ac:picMkLst>
            <pc:docMk/>
            <pc:sldMk cId="1343425220" sldId="608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27:42.122" v="698" actId="1076"/>
          <ac:picMkLst>
            <pc:docMk/>
            <pc:sldMk cId="1343425220" sldId="608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27:43.435" v="699" actId="478"/>
          <ac:picMkLst>
            <pc:docMk/>
            <pc:sldMk cId="1343425220" sldId="608"/>
            <ac:picMk id="8" creationId="{4A0BE991-C199-6347-132E-63142BD4AFEE}"/>
          </ac:picMkLst>
        </pc:picChg>
        <pc:picChg chg="add mod">
          <ac:chgData name="Mueller, Nicola F" userId="09927a30-f52b-4007-a02a-c051782fbddc" providerId="ADAL" clId="{16BDD4C4-FAF9-D44E-AD7C-55A3E1B81C2F}" dt="2023-06-30T17:27:49.122" v="703" actId="1076"/>
          <ac:picMkLst>
            <pc:docMk/>
            <pc:sldMk cId="1343425220" sldId="608"/>
            <ac:picMk id="10" creationId="{8B49EBB0-1A93-FA4B-2192-92E6653C0706}"/>
          </ac:picMkLst>
        </pc:picChg>
        <pc:picChg chg="add del mod">
          <ac:chgData name="Mueller, Nicola F" userId="09927a30-f52b-4007-a02a-c051782fbddc" providerId="ADAL" clId="{16BDD4C4-FAF9-D44E-AD7C-55A3E1B81C2F}" dt="2023-06-30T17:28:16.681" v="807"/>
          <ac:picMkLst>
            <pc:docMk/>
            <pc:sldMk cId="1343425220" sldId="608"/>
            <ac:picMk id="11" creationId="{A782A6DA-B909-77A0-4797-72491C7A58CA}"/>
          </ac:picMkLst>
        </pc:picChg>
      </pc:sldChg>
      <pc:sldChg chg="add del">
        <pc:chgData name="Mueller, Nicola F" userId="09927a30-f52b-4007-a02a-c051782fbddc" providerId="ADAL" clId="{16BDD4C4-FAF9-D44E-AD7C-55A3E1B81C2F}" dt="2023-07-11T17:34:13.139" v="1269" actId="2696"/>
        <pc:sldMkLst>
          <pc:docMk/>
          <pc:sldMk cId="1466268331" sldId="609"/>
        </pc:sldMkLst>
      </pc:sldChg>
      <pc:sldChg chg="addSp delSp modSp add mod">
        <pc:chgData name="Mueller, Nicola F" userId="09927a30-f52b-4007-a02a-c051782fbddc" providerId="ADAL" clId="{16BDD4C4-FAF9-D44E-AD7C-55A3E1B81C2F}" dt="2023-06-30T17:57:30.664" v="1171"/>
        <pc:sldMkLst>
          <pc:docMk/>
          <pc:sldMk cId="143435625" sldId="610"/>
        </pc:sldMkLst>
        <pc:spChg chg="mod">
          <ac:chgData name="Mueller, Nicola F" userId="09927a30-f52b-4007-a02a-c051782fbddc" providerId="ADAL" clId="{16BDD4C4-FAF9-D44E-AD7C-55A3E1B81C2F}" dt="2023-06-30T17:29:15.100" v="887" actId="20577"/>
          <ac:spMkLst>
            <pc:docMk/>
            <pc:sldMk cId="143435625" sldId="610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7:30.664" v="1171"/>
          <ac:spMkLst>
            <pc:docMk/>
            <pc:sldMk cId="143435625" sldId="610"/>
            <ac:spMk id="9" creationId="{1E165E38-EBC6-5193-D48B-299047D3B8E3}"/>
          </ac:spMkLst>
        </pc:spChg>
        <pc:picChg chg="add mod">
          <ac:chgData name="Mueller, Nicola F" userId="09927a30-f52b-4007-a02a-c051782fbddc" providerId="ADAL" clId="{16BDD4C4-FAF9-D44E-AD7C-55A3E1B81C2F}" dt="2023-06-30T17:28:46.894" v="815" actId="14100"/>
          <ac:picMkLst>
            <pc:docMk/>
            <pc:sldMk cId="143435625" sldId="610"/>
            <ac:picMk id="4" creationId="{EE306AE3-10A1-35EE-4C99-063D08F0A9C6}"/>
          </ac:picMkLst>
        </pc:picChg>
        <pc:picChg chg="add mod">
          <ac:chgData name="Mueller, Nicola F" userId="09927a30-f52b-4007-a02a-c051782fbddc" providerId="ADAL" clId="{16BDD4C4-FAF9-D44E-AD7C-55A3E1B81C2F}" dt="2023-06-30T17:28:56.826" v="821" actId="1076"/>
          <ac:picMkLst>
            <pc:docMk/>
            <pc:sldMk cId="143435625" sldId="610"/>
            <ac:picMk id="8" creationId="{90EF8E1B-60A1-6898-D434-7FBF35DBA439}"/>
          </ac:picMkLst>
        </pc:picChg>
        <pc:picChg chg="del">
          <ac:chgData name="Mueller, Nicola F" userId="09927a30-f52b-4007-a02a-c051782fbddc" providerId="ADAL" clId="{16BDD4C4-FAF9-D44E-AD7C-55A3E1B81C2F}" dt="2023-06-30T17:28:39.956" v="810" actId="478"/>
          <ac:picMkLst>
            <pc:docMk/>
            <pc:sldMk cId="143435625" sldId="610"/>
            <ac:picMk id="10" creationId="{8B49EBB0-1A93-FA4B-2192-92E6653C0706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56:07.841" v="1169" actId="1076"/>
        <pc:sldMkLst>
          <pc:docMk/>
          <pc:sldMk cId="643124162" sldId="611"/>
        </pc:sldMkLst>
        <pc:spChg chg="mod">
          <ac:chgData name="Mueller, Nicola F" userId="09927a30-f52b-4007-a02a-c051782fbddc" providerId="ADAL" clId="{16BDD4C4-FAF9-D44E-AD7C-55A3E1B81C2F}" dt="2023-06-30T17:43:46.443" v="1091" actId="20577"/>
          <ac:spMkLst>
            <pc:docMk/>
            <pc:sldMk cId="643124162" sldId="611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54:18.164" v="1122" actId="478"/>
          <ac:spMkLst>
            <pc:docMk/>
            <pc:sldMk cId="643124162" sldId="611"/>
            <ac:spMk id="15" creationId="{C4BC8A2C-C7F2-91A1-708F-A8413C51D2C2}"/>
          </ac:spMkLst>
        </pc:spChg>
        <pc:spChg chg="add mod">
          <ac:chgData name="Mueller, Nicola F" userId="09927a30-f52b-4007-a02a-c051782fbddc" providerId="ADAL" clId="{16BDD4C4-FAF9-D44E-AD7C-55A3E1B81C2F}" dt="2023-06-30T17:42:46.979" v="995" actId="1076"/>
          <ac:spMkLst>
            <pc:docMk/>
            <pc:sldMk cId="643124162" sldId="611"/>
            <ac:spMk id="16" creationId="{69661A13-5F72-0BAF-25DA-E6A0AD70D7FB}"/>
          </ac:spMkLst>
        </pc:spChg>
        <pc:spChg chg="add mod">
          <ac:chgData name="Mueller, Nicola F" userId="09927a30-f52b-4007-a02a-c051782fbddc" providerId="ADAL" clId="{16BDD4C4-FAF9-D44E-AD7C-55A3E1B81C2F}" dt="2023-06-30T17:42:59.948" v="1022" actId="20577"/>
          <ac:spMkLst>
            <pc:docMk/>
            <pc:sldMk cId="643124162" sldId="611"/>
            <ac:spMk id="17" creationId="{1F97AAB1-3F72-F47F-A629-4070988DBDD7}"/>
          </ac:spMkLst>
        </pc:spChg>
        <pc:spChg chg="add mod">
          <ac:chgData name="Mueller, Nicola F" userId="09927a30-f52b-4007-a02a-c051782fbddc" providerId="ADAL" clId="{16BDD4C4-FAF9-D44E-AD7C-55A3E1B81C2F}" dt="2023-06-30T17:56:07.841" v="1169" actId="1076"/>
          <ac:spMkLst>
            <pc:docMk/>
            <pc:sldMk cId="643124162" sldId="611"/>
            <ac:spMk id="18" creationId="{49E9655A-83D4-A9FD-C77D-1E3998BFB2A5}"/>
          </ac:spMkLst>
        </pc:spChg>
        <pc:spChg chg="add mod">
          <ac:chgData name="Mueller, Nicola F" userId="09927a30-f52b-4007-a02a-c051782fbddc" providerId="ADAL" clId="{16BDD4C4-FAF9-D44E-AD7C-55A3E1B81C2F}" dt="2023-06-30T17:55:50.190" v="1160" actId="1076"/>
          <ac:spMkLst>
            <pc:docMk/>
            <pc:sldMk cId="643124162" sldId="611"/>
            <ac:spMk id="32" creationId="{27F98B79-7CFA-0B0D-BB55-1C1CEFC37AA2}"/>
          </ac:spMkLst>
        </pc:spChg>
        <pc:spChg chg="add mod">
          <ac:chgData name="Mueller, Nicola F" userId="09927a30-f52b-4007-a02a-c051782fbddc" providerId="ADAL" clId="{16BDD4C4-FAF9-D44E-AD7C-55A3E1B81C2F}" dt="2023-06-30T17:55:59.074" v="1168" actId="14100"/>
          <ac:spMkLst>
            <pc:docMk/>
            <pc:sldMk cId="643124162" sldId="611"/>
            <ac:spMk id="33" creationId="{BEBF5B18-EDAD-E148-3E03-B151F1EA0BD3}"/>
          </ac:spMkLst>
        </pc:spChg>
        <pc:picChg chg="add mod">
          <ac:chgData name="Mueller, Nicola F" userId="09927a30-f52b-4007-a02a-c051782fbddc" providerId="ADAL" clId="{16BDD4C4-FAF9-D44E-AD7C-55A3E1B81C2F}" dt="2023-06-30T17:39:50.734" v="923" actId="1076"/>
          <ac:picMkLst>
            <pc:docMk/>
            <pc:sldMk cId="643124162" sldId="611"/>
            <ac:picMk id="4" creationId="{2BF4EE08-7090-4E31-73D5-2B25AB5EF293}"/>
          </ac:picMkLst>
        </pc:picChg>
        <pc:picChg chg="add mod">
          <ac:chgData name="Mueller, Nicola F" userId="09927a30-f52b-4007-a02a-c051782fbddc" providerId="ADAL" clId="{16BDD4C4-FAF9-D44E-AD7C-55A3E1B81C2F}" dt="2023-06-30T17:39:57.334" v="926" actId="1076"/>
          <ac:picMkLst>
            <pc:docMk/>
            <pc:sldMk cId="643124162" sldId="611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1" creationId="{9CBEBF47-DF0C-17B8-38F7-AF8653682C61}"/>
          </ac:picMkLst>
        </pc:picChg>
        <pc:picChg chg="add mod">
          <ac:chgData name="Mueller, Nicola F" userId="09927a30-f52b-4007-a02a-c051782fbddc" providerId="ADAL" clId="{16BDD4C4-FAF9-D44E-AD7C-55A3E1B81C2F}" dt="2023-06-30T17:55:18.272" v="1136" actId="1076"/>
          <ac:picMkLst>
            <pc:docMk/>
            <pc:sldMk cId="643124162" sldId="611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4" creationId="{22A3DA4C-837A-9B8D-D054-DD985A2387E9}"/>
          </ac:picMkLst>
        </pc:picChg>
        <pc:picChg chg="add mod">
          <ac:chgData name="Mueller, Nicola F" userId="09927a30-f52b-4007-a02a-c051782fbddc" providerId="ADAL" clId="{16BDD4C4-FAF9-D44E-AD7C-55A3E1B81C2F}" dt="2023-06-30T17:55:32.123" v="1141" actId="1076"/>
          <ac:picMkLst>
            <pc:docMk/>
            <pc:sldMk cId="643124162" sldId="611"/>
            <ac:picMk id="30" creationId="{61773793-749F-A4A2-799B-463F8E257700}"/>
          </ac:picMkLst>
        </pc:picChg>
        <pc:cxnChg chg="add mod">
          <ac:chgData name="Mueller, Nicola F" userId="09927a30-f52b-4007-a02a-c051782fbddc" providerId="ADAL" clId="{16BDD4C4-FAF9-D44E-AD7C-55A3E1B81C2F}" dt="2023-06-30T17:45:24.705" v="1119" actId="692"/>
          <ac:cxnSpMkLst>
            <pc:docMk/>
            <pc:sldMk cId="643124162" sldId="611"/>
            <ac:cxnSpMk id="20" creationId="{AFA4B166-36C8-B6C6-7DA7-4331EA573135}"/>
          </ac:cxnSpMkLst>
        </pc:cxnChg>
        <pc:cxnChg chg="add mod">
          <ac:chgData name="Mueller, Nicola F" userId="09927a30-f52b-4007-a02a-c051782fbddc" providerId="ADAL" clId="{16BDD4C4-FAF9-D44E-AD7C-55A3E1B81C2F}" dt="2023-06-30T17:54:27.436" v="1126" actId="14100"/>
          <ac:cxnSpMkLst>
            <pc:docMk/>
            <pc:sldMk cId="643124162" sldId="611"/>
            <ac:cxnSpMk id="21" creationId="{C26C4700-FDC5-2ACF-2342-C0761D49121A}"/>
          </ac:cxnSpMkLst>
        </pc:cxnChg>
        <pc:cxnChg chg="add del mod">
          <ac:chgData name="Mueller, Nicola F" userId="09927a30-f52b-4007-a02a-c051782fbddc" providerId="ADAL" clId="{16BDD4C4-FAF9-D44E-AD7C-55A3E1B81C2F}" dt="2023-06-30T17:54:35.284" v="1129" actId="478"/>
          <ac:cxnSpMkLst>
            <pc:docMk/>
            <pc:sldMk cId="643124162" sldId="611"/>
            <ac:cxnSpMk id="22" creationId="{1A085CDE-4E2E-C75E-F09C-5123FC29F9FE}"/>
          </ac:cxnSpMkLst>
        </pc:cxnChg>
        <pc:cxnChg chg="add mod">
          <ac:chgData name="Mueller, Nicola F" userId="09927a30-f52b-4007-a02a-c051782fbddc" providerId="ADAL" clId="{16BDD4C4-FAF9-D44E-AD7C-55A3E1B81C2F}" dt="2023-06-30T17:55:10.088" v="1132" actId="14100"/>
          <ac:cxnSpMkLst>
            <pc:docMk/>
            <pc:sldMk cId="643124162" sldId="611"/>
            <ac:cxnSpMk id="27" creationId="{B69C2BF7-7A96-4564-89FB-740F5317078E}"/>
          </ac:cxnSpMkLst>
        </pc:cxnChg>
        <pc:cxnChg chg="add del mod">
          <ac:chgData name="Mueller, Nicola F" userId="09927a30-f52b-4007-a02a-c051782fbddc" providerId="ADAL" clId="{16BDD4C4-FAF9-D44E-AD7C-55A3E1B81C2F}" dt="2023-06-30T17:55:34.990" v="1143"/>
          <ac:cxnSpMkLst>
            <pc:docMk/>
            <pc:sldMk cId="643124162" sldId="611"/>
            <ac:cxnSpMk id="31" creationId="{5872BC3C-E605-0C19-8E42-75A603462C33}"/>
          </ac:cxnSpMkLst>
        </pc:cxnChg>
      </pc:sldChg>
      <pc:sldChg chg="addSp delSp modSp add mod">
        <pc:chgData name="Mueller, Nicola F" userId="09927a30-f52b-4007-a02a-c051782fbddc" providerId="ADAL" clId="{16BDD4C4-FAF9-D44E-AD7C-55A3E1B81C2F}" dt="2023-06-30T17:57:38.313" v="1176" actId="478"/>
        <pc:sldMkLst>
          <pc:docMk/>
          <pc:sldMk cId="2762494594" sldId="612"/>
        </pc:sldMkLst>
        <pc:spChg chg="add del mod">
          <ac:chgData name="Mueller, Nicola F" userId="09927a30-f52b-4007-a02a-c051782fbddc" providerId="ADAL" clId="{16BDD4C4-FAF9-D44E-AD7C-55A3E1B81C2F}" dt="2023-06-30T17:57:37.692" v="1175" actId="478"/>
          <ac:spMkLst>
            <pc:docMk/>
            <pc:sldMk cId="2762494594" sldId="612"/>
            <ac:spMk id="6" creationId="{C9C61044-3706-17F6-5C3E-91B4767E0BAF}"/>
          </ac:spMkLst>
        </pc:spChg>
        <pc:picChg chg="del">
          <ac:chgData name="Mueller, Nicola F" userId="09927a30-f52b-4007-a02a-c051782fbddc" providerId="ADAL" clId="{16BDD4C4-FAF9-D44E-AD7C-55A3E1B81C2F}" dt="2023-06-30T17:57:36.117" v="1174" actId="478"/>
          <ac:picMkLst>
            <pc:docMk/>
            <pc:sldMk cId="2762494594" sldId="612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7:33.758" v="1173" actId="478"/>
          <ac:picMkLst>
            <pc:docMk/>
            <pc:sldMk cId="2762494594" sldId="612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7:38.313" v="1176" actId="478"/>
          <ac:picMkLst>
            <pc:docMk/>
            <pc:sldMk cId="2762494594" sldId="612"/>
            <ac:picMk id="8" creationId="{90EF8E1B-60A1-6898-D434-7FBF35DBA439}"/>
          </ac:picMkLst>
        </pc:picChg>
      </pc:sldChg>
      <pc:sldChg chg="add del">
        <pc:chgData name="Mueller, Nicola F" userId="09927a30-f52b-4007-a02a-c051782fbddc" providerId="ADAL" clId="{16BDD4C4-FAF9-D44E-AD7C-55A3E1B81C2F}" dt="2023-06-30T17:57:48.651" v="1178"/>
        <pc:sldMkLst>
          <pc:docMk/>
          <pc:sldMk cId="525211645" sldId="613"/>
        </pc:sldMkLst>
      </pc:sldChg>
      <pc:sldChg chg="addSp modSp add mod">
        <pc:chgData name="Mueller, Nicola F" userId="09927a30-f52b-4007-a02a-c051782fbddc" providerId="ADAL" clId="{16BDD4C4-FAF9-D44E-AD7C-55A3E1B81C2F}" dt="2023-06-30T17:58:00.367" v="1182" actId="14100"/>
        <pc:sldMkLst>
          <pc:docMk/>
          <pc:sldMk cId="2448114407" sldId="613"/>
        </pc:sldMkLst>
        <pc:spChg chg="add mod">
          <ac:chgData name="Mueller, Nicola F" userId="09927a30-f52b-4007-a02a-c051782fbddc" providerId="ADAL" clId="{16BDD4C4-FAF9-D44E-AD7C-55A3E1B81C2F}" dt="2023-06-30T17:58:00.367" v="1182" actId="14100"/>
          <ac:spMkLst>
            <pc:docMk/>
            <pc:sldMk cId="2448114407" sldId="613"/>
            <ac:spMk id="3" creationId="{47538E91-E7E9-E4D1-EA2F-DB62A8B731C8}"/>
          </ac:spMkLst>
        </pc:spChg>
      </pc:sldChg>
      <pc:sldChg chg="addSp modSp add mod">
        <pc:chgData name="Mueller, Nicola F" userId="09927a30-f52b-4007-a02a-c051782fbddc" providerId="ADAL" clId="{16BDD4C4-FAF9-D44E-AD7C-55A3E1B81C2F}" dt="2023-06-30T17:58:15.766" v="1187" actId="1076"/>
        <pc:sldMkLst>
          <pc:docMk/>
          <pc:sldMk cId="1812388527" sldId="614"/>
        </pc:sldMkLst>
        <pc:spChg chg="mod">
          <ac:chgData name="Mueller, Nicola F" userId="09927a30-f52b-4007-a02a-c051782fbddc" providerId="ADAL" clId="{16BDD4C4-FAF9-D44E-AD7C-55A3E1B81C2F}" dt="2023-06-30T17:58:12.583" v="1185" actId="14100"/>
          <ac:spMkLst>
            <pc:docMk/>
            <pc:sldMk cId="1812388527" sldId="614"/>
            <ac:spMk id="3" creationId="{47538E91-E7E9-E4D1-EA2F-DB62A8B731C8}"/>
          </ac:spMkLst>
        </pc:spChg>
        <pc:spChg chg="add mod">
          <ac:chgData name="Mueller, Nicola F" userId="09927a30-f52b-4007-a02a-c051782fbddc" providerId="ADAL" clId="{16BDD4C4-FAF9-D44E-AD7C-55A3E1B81C2F}" dt="2023-06-30T17:58:15.766" v="1187" actId="1076"/>
          <ac:spMkLst>
            <pc:docMk/>
            <pc:sldMk cId="1812388527" sldId="614"/>
            <ac:spMk id="5" creationId="{BA53735F-7E2E-5DC3-FC1A-F1FFCC962ECE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7-11T17:34:31.908" v="1276" actId="478"/>
        <pc:sldMkLst>
          <pc:docMk/>
          <pc:sldMk cId="2391925938" sldId="614"/>
        </pc:sldMkLst>
        <pc:spChg chg="mod">
          <ac:chgData name="Mueller, Nicola F" userId="09927a30-f52b-4007-a02a-c051782fbddc" providerId="ADAL" clId="{16BDD4C4-FAF9-D44E-AD7C-55A3E1B81C2F}" dt="2023-07-11T17:34:29.366" v="1274" actId="6549"/>
          <ac:spMkLst>
            <pc:docMk/>
            <pc:sldMk cId="2391925938" sldId="614"/>
            <ac:spMk id="2" creationId="{21B640B6-183A-3145-8B0A-799D41D98C47}"/>
          </ac:spMkLst>
        </pc:spChg>
        <pc:spChg chg="del mod">
          <ac:chgData name="Mueller, Nicola F" userId="09927a30-f52b-4007-a02a-c051782fbddc" providerId="ADAL" clId="{16BDD4C4-FAF9-D44E-AD7C-55A3E1B81C2F}" dt="2023-07-11T17:34:31.908" v="1276" actId="478"/>
          <ac:spMkLst>
            <pc:docMk/>
            <pc:sldMk cId="2391925938" sldId="614"/>
            <ac:spMk id="3" creationId="{47538E91-E7E9-E4D1-EA2F-DB62A8B731C8}"/>
          </ac:spMkLst>
        </pc:spChg>
        <pc:spChg chg="add del mod">
          <ac:chgData name="Mueller, Nicola F" userId="09927a30-f52b-4007-a02a-c051782fbddc" providerId="ADAL" clId="{16BDD4C4-FAF9-D44E-AD7C-55A3E1B81C2F}" dt="2023-07-11T17:34:31.370" v="1275" actId="478"/>
          <ac:spMkLst>
            <pc:docMk/>
            <pc:sldMk cId="2391925938" sldId="614"/>
            <ac:spMk id="5" creationId="{40CC900B-3008-127C-4F4C-9B8BB67163C1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58:56.215" v="1251" actId="962"/>
        <pc:sldMkLst>
          <pc:docMk/>
          <pc:sldMk cId="1867100591" sldId="615"/>
        </pc:sldMkLst>
        <pc:spChg chg="mod">
          <ac:chgData name="Mueller, Nicola F" userId="09927a30-f52b-4007-a02a-c051782fbddc" providerId="ADAL" clId="{16BDD4C4-FAF9-D44E-AD7C-55A3E1B81C2F}" dt="2023-06-30T17:58:48.938" v="1245" actId="20577"/>
          <ac:spMkLst>
            <pc:docMk/>
            <pc:sldMk cId="1867100591" sldId="615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8:55.529" v="1249"/>
          <ac:spMkLst>
            <pc:docMk/>
            <pc:sldMk cId="1867100591" sldId="615"/>
            <ac:spMk id="6" creationId="{546FEC06-92BC-95E7-9425-749BFC0A5329}"/>
          </ac:spMkLst>
        </pc:spChg>
        <pc:picChg chg="del">
          <ac:chgData name="Mueller, Nicola F" userId="09927a30-f52b-4007-a02a-c051782fbddc" providerId="ADAL" clId="{16BDD4C4-FAF9-D44E-AD7C-55A3E1B81C2F}" dt="2023-06-30T17:58:50.661" v="1246" actId="478"/>
          <ac:picMkLst>
            <pc:docMk/>
            <pc:sldMk cId="1867100591" sldId="615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8:52.374" v="1248" actId="478"/>
          <ac:picMkLst>
            <pc:docMk/>
            <pc:sldMk cId="1867100591" sldId="615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8:52.005" v="1247" actId="478"/>
          <ac:picMkLst>
            <pc:docMk/>
            <pc:sldMk cId="1867100591" sldId="615"/>
            <ac:picMk id="8" creationId="{90EF8E1B-60A1-6898-D434-7FBF35DBA439}"/>
          </ac:picMkLst>
        </pc:picChg>
        <pc:picChg chg="add mod">
          <ac:chgData name="Mueller, Nicola F" userId="09927a30-f52b-4007-a02a-c051782fbddc" providerId="ADAL" clId="{16BDD4C4-FAF9-D44E-AD7C-55A3E1B81C2F}" dt="2023-06-30T17:58:56.215" v="1251" actId="962"/>
          <ac:picMkLst>
            <pc:docMk/>
            <pc:sldMk cId="1867100591" sldId="615"/>
            <ac:picMk id="10" creationId="{DDE1A500-3099-3420-DE8D-1288AFB035BC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2128912391" sldId="615"/>
        </pc:sldMkLst>
        <pc:spChg chg="del">
          <ac:chgData name="Mueller, Nicola F" userId="09927a30-f52b-4007-a02a-c051782fbddc" providerId="ADAL" clId="{16BDD4C4-FAF9-D44E-AD7C-55A3E1B81C2F}" dt="2023-07-08T17:45:37.703" v="1258" actId="478"/>
          <ac:spMkLst>
            <pc:docMk/>
            <pc:sldMk cId="2128912391" sldId="615"/>
            <ac:spMk id="3" creationId="{47538E91-E7E9-E4D1-EA2F-DB62A8B731C8}"/>
          </ac:spMkLst>
        </pc:spChg>
        <pc:spChg chg="mod">
          <ac:chgData name="Mueller, Nicola F" userId="09927a30-f52b-4007-a02a-c051782fbddc" providerId="ADAL" clId="{16BDD4C4-FAF9-D44E-AD7C-55A3E1B81C2F}" dt="2023-07-08T17:45:37.299" v="1257" actId="14100"/>
          <ac:spMkLst>
            <pc:docMk/>
            <pc:sldMk cId="2128912391" sldId="615"/>
            <ac:spMk id="5" creationId="{40CC900B-3008-127C-4F4C-9B8BB67163C1}"/>
          </ac:spMkLst>
        </pc:sp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764042396" sldId="616"/>
        </pc:sldMkLst>
        <pc:spChg chg="del">
          <ac:chgData name="Mueller, Nicola F" userId="09927a30-f52b-4007-a02a-c051782fbddc" providerId="ADAL" clId="{16BDD4C4-FAF9-D44E-AD7C-55A3E1B81C2F}" dt="2023-07-10T21:49:29.096" v="1264" actId="478"/>
          <ac:spMkLst>
            <pc:docMk/>
            <pc:sldMk cId="764042396" sldId="616"/>
            <ac:spMk id="3" creationId="{47538E91-E7E9-E4D1-EA2F-DB62A8B731C8}"/>
          </ac:spMkLst>
        </pc:spChg>
        <pc:spChg chg="del mod">
          <ac:chgData name="Mueller, Nicola F" userId="09927a30-f52b-4007-a02a-c051782fbddc" providerId="ADAL" clId="{16BDD4C4-FAF9-D44E-AD7C-55A3E1B81C2F}" dt="2023-07-10T21:49:28.690" v="1263" actId="478"/>
          <ac:spMkLst>
            <pc:docMk/>
            <pc:sldMk cId="764042396" sldId="616"/>
            <ac:spMk id="5" creationId="{40CC900B-3008-127C-4F4C-9B8BB67163C1}"/>
          </ac:spMkLst>
        </pc:spChg>
        <pc:spChg chg="del">
          <ac:chgData name="Mueller, Nicola F" userId="09927a30-f52b-4007-a02a-c051782fbddc" providerId="ADAL" clId="{16BDD4C4-FAF9-D44E-AD7C-55A3E1B81C2F}" dt="2023-07-10T21:49:34.213" v="1268" actId="478"/>
          <ac:spMkLst>
            <pc:docMk/>
            <pc:sldMk cId="764042396" sldId="616"/>
            <ac:spMk id="16" creationId="{69661A13-5F72-0BAF-25DA-E6A0AD70D7FB}"/>
          </ac:spMkLst>
        </pc:spChg>
        <pc:spChg chg="del mod">
          <ac:chgData name="Mueller, Nicola F" userId="09927a30-f52b-4007-a02a-c051782fbddc" providerId="ADAL" clId="{16BDD4C4-FAF9-D44E-AD7C-55A3E1B81C2F}" dt="2023-07-10T21:49:32.809" v="1267" actId="478"/>
          <ac:spMkLst>
            <pc:docMk/>
            <pc:sldMk cId="764042396" sldId="616"/>
            <ac:spMk id="17" creationId="{1F97AAB1-3F72-F47F-A629-4070988DBDD7}"/>
          </ac:spMkLst>
        </pc:spChg>
        <pc:spChg chg="del">
          <ac:chgData name="Mueller, Nicola F" userId="09927a30-f52b-4007-a02a-c051782fbddc" providerId="ADAL" clId="{16BDD4C4-FAF9-D44E-AD7C-55A3E1B81C2F}" dt="2023-07-10T21:49:31.098" v="1266" actId="478"/>
          <ac:spMkLst>
            <pc:docMk/>
            <pc:sldMk cId="764042396" sldId="616"/>
            <ac:spMk id="18" creationId="{49E9655A-83D4-A9FD-C77D-1E3998BFB2A5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2" creationId="{27F98B79-7CFA-0B0D-BB55-1C1CEFC37AA2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3" creationId="{BEBF5B18-EDAD-E148-3E03-B151F1EA0BD3}"/>
          </ac:spMkLst>
        </pc:sp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4" creationId="{2BF4EE08-7090-4E31-73D5-2B25AB5EF29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30" creationId="{61773793-749F-A4A2-799B-463F8E257700}"/>
          </ac:picMkLst>
        </pc:pic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0" creationId="{AFA4B166-36C8-B6C6-7DA7-4331EA573135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1" creationId="{C26C4700-FDC5-2ACF-2342-C0761D49121A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7" creationId="{B69C2BF7-7A96-4564-89FB-740F5317078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93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6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3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2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BEAST2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6" name="Picture 5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876B89B1-33A0-4B9B-ACB3-06F24FBF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28A-16A1-E61D-749D-0B2F7AB5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data: We know who was infected with which pathogen and sequence and when they were sampled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7633-F941-9965-79F1-8290A0C5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16D8-CD19-1DB2-2B3C-E63CDC30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D749-414A-833A-256D-907101F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Phylogenetics allows us to infer the shared ancestral history of the different pathogens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741-D54D-3C27-00BF-3C458689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43DEB-BCE4-4ED1-0390-538D2F41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AA228-8B09-0520-7B06-6B2B8749D8AB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4D8B7E-BA01-6770-476A-DCB24C62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E2A6-4A7A-BE19-A531-F7FC9D04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 trees are formed by population processes and contain information about them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76B9-E618-683C-9B7B-4E9AB4F2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D8F52A6-B4D8-06E5-9209-E33182A2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53" y="2189019"/>
            <a:ext cx="9312094" cy="35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results of the 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4E576C4-5909-9AD5-EAC1-79439A1E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25143" r="93733" b="25748"/>
          <a:stretch/>
        </p:blipFill>
        <p:spPr>
          <a:xfrm>
            <a:off x="9748762" y="1820714"/>
            <a:ext cx="680226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88E0BF3-BD1F-C16D-8094-E27270B7E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5143" r="85155" b="25748"/>
          <a:stretch/>
        </p:blipFill>
        <p:spPr>
          <a:xfrm>
            <a:off x="1763012" y="1820715"/>
            <a:ext cx="1628078" cy="876783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6471D17-10CC-4189-5234-11F76AE31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2" t="25143" r="79509" b="25748"/>
          <a:stretch/>
        </p:blipFill>
        <p:spPr>
          <a:xfrm>
            <a:off x="5579184" y="1834160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EBF47-DF0C-17B8-38F7-AF865368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1" y="3246103"/>
            <a:ext cx="2743200" cy="1828800"/>
          </a:xfrm>
          <a:prstGeom prst="rect">
            <a:avLst/>
          </a:prstGeom>
        </p:spPr>
      </p:pic>
      <p:pic>
        <p:nvPicPr>
          <p:cNvPr id="13" name="Picture 12" descr="A picture containing glass&#10;&#10;Description automatically generated">
            <a:extLst>
              <a:ext uri="{FF2B5EF4-FFF2-40B4-BE49-F238E27FC236}">
                <a16:creationId xmlns:a16="http://schemas.microsoft.com/office/drawing/2014/main" id="{F575BE60-E576-BBF0-3891-A0066D6DB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90" y="3246103"/>
            <a:ext cx="2544178" cy="1433473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2A3DA4C-837A-9B8D-D054-DD985A238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3" r="8440"/>
          <a:stretch/>
        </p:blipFill>
        <p:spPr>
          <a:xfrm>
            <a:off x="4824718" y="3429000"/>
            <a:ext cx="2542564" cy="12824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6431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38E91-E7E9-E4D1-EA2F-DB62A8B731C8}"/>
              </a:ext>
            </a:extLst>
          </p:cNvPr>
          <p:cNvSpPr/>
          <p:nvPr/>
        </p:nvSpPr>
        <p:spPr>
          <a:xfrm>
            <a:off x="3298371" y="1529247"/>
            <a:ext cx="826225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Alignments are loaded into the </a:t>
            </a:r>
            <a:r>
              <a:rPr lang="en-US" sz="3200" b="1" dirty="0"/>
              <a:t>Partitions</a:t>
            </a:r>
            <a:r>
              <a:rPr lang="en-US" sz="3200" dirty="0"/>
              <a:t>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61F1F6-1D85-4569-EE4C-99EA413B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665600"/>
            <a:ext cx="7772400" cy="1263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Tip Dates</a:t>
            </a:r>
            <a:r>
              <a:rPr lang="en-US" sz="3200" dirty="0"/>
              <a:t> tab, the sampling times are specified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7953F0-1895-E25C-747E-5F54F2FF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19053"/>
            <a:ext cx="7772400" cy="26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Site Model </a:t>
            </a:r>
            <a:r>
              <a:rPr lang="en-US" sz="3200" dirty="0"/>
              <a:t>tab, we can choose the model of sequence evolution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810986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014607" y="5555912"/>
            <a:ext cx="23695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845BE4-1D2E-CC2D-2FF9-3B6F709C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71697"/>
            <a:ext cx="7772400" cy="2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2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Clock Model </a:t>
            </a:r>
            <a:r>
              <a:rPr lang="en-US" sz="3200" dirty="0"/>
              <a:t>tab, we can choose the model of how sequences evolve over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17743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948057" y="5555912"/>
            <a:ext cx="143611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8CBEF9-39ED-D4CD-3880-2BE3BF4B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29800"/>
            <a:ext cx="7772400" cy="19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Priors </a:t>
            </a:r>
            <a:r>
              <a:rPr lang="en-US" sz="3200" dirty="0"/>
              <a:t>tab, we can first set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5399636" y="5555912"/>
            <a:ext cx="67550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2967756"/>
            <a:ext cx="8594270" cy="19282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parameters of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905001" y="5596210"/>
            <a:ext cx="33364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282043"/>
            <a:ext cx="8594270" cy="1614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4"/>
            <a:ext cx="8594270" cy="2927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EFF1B-FAD3-3E3A-E4F6-C2BEB37ECEFE}"/>
              </a:ext>
            </a:extLst>
          </p:cNvPr>
          <p:cNvSpPr/>
          <p:nvPr/>
        </p:nvSpPr>
        <p:spPr>
          <a:xfrm>
            <a:off x="7527472" y="5734771"/>
            <a:ext cx="4664528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clock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827234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575509"/>
            <a:ext cx="8594270" cy="13205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7216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7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Last, we can specify the prior on site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5882927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1143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Specifying the settings of the “MCMC robot” happens largely under the hood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49EBB0-1A93-FA4B-2192-92E6653C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44705"/>
            <a:ext cx="7772400" cy="16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Though these settings can be accessed in the operator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306AE3-10A1-35EE-4C99-063D08F0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9" y="2003385"/>
            <a:ext cx="2763157" cy="16636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EF8E1B-60A1-6898-D434-7FBF35DB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41" y="1740741"/>
            <a:ext cx="5934529" cy="3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239192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743</Words>
  <Application>Microsoft Macintosh PowerPoint</Application>
  <PresentationFormat>Widescreen</PresentationFormat>
  <Paragraphs>90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Introduction to BEAST2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The results of the </vt:lpstr>
      <vt:lpstr>The general workflow works as follows </vt:lpstr>
      <vt:lpstr>The general workflow works as follows </vt:lpstr>
      <vt:lpstr>Alignments are loaded into the Partitions tab</vt:lpstr>
      <vt:lpstr>In the Tip Dates tab, the sampling times are specified</vt:lpstr>
      <vt:lpstr>In the Site Model tab, we can choose the model of sequence evolution</vt:lpstr>
      <vt:lpstr>In the Clock Model tab, we can choose the model of how sequences evolve over time</vt:lpstr>
      <vt:lpstr>In the Priors tab, we can first set the demographic model</vt:lpstr>
      <vt:lpstr>Next, we can specify the prior on the parameters of the demographic model</vt:lpstr>
      <vt:lpstr>Next, we can specify the prior on the clock rate</vt:lpstr>
      <vt:lpstr>Last, we can specify the prior on site model</vt:lpstr>
      <vt:lpstr>Specifying the settings of the “MCMC robot” happens largely under the hood</vt:lpstr>
      <vt:lpstr>Though these settings can be accessed in the operator panel</vt:lpstr>
      <vt:lpstr>The general workflow follows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51</cp:revision>
  <dcterms:created xsi:type="dcterms:W3CDTF">2020-07-05T17:44:26Z</dcterms:created>
  <dcterms:modified xsi:type="dcterms:W3CDTF">2023-07-11T17:34:33Z</dcterms:modified>
</cp:coreProperties>
</file>